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WARM UP #1: FL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Figurative language 1-10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455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IN YOUR ENGLISH NOTEBOOK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Create your own example of an epiphany. </a:t>
            </a:r>
          </a:p>
          <a:p>
            <a:r>
              <a:rPr lang="en-US" dirty="0" smtClean="0"/>
              <a:t>2. Describe the connotative meaning of the word “nightmare”. </a:t>
            </a:r>
          </a:p>
          <a:p>
            <a:r>
              <a:rPr lang="en-US" dirty="0" smtClean="0"/>
              <a:t>3. What device is used to create a problem for the main character in our story when trying to achieve his/her goals? </a:t>
            </a:r>
          </a:p>
          <a:p>
            <a:r>
              <a:rPr lang="en-US" dirty="0" smtClean="0"/>
              <a:t>4. Create your own example of personification. </a:t>
            </a:r>
          </a:p>
          <a:p>
            <a:r>
              <a:rPr lang="en-US" dirty="0" smtClean="0"/>
              <a:t>5. Describe the denotative meaning of the word “nightmare”.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59917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3</TotalTime>
  <Words>81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Gill Sans MT</vt:lpstr>
      <vt:lpstr>Gallery</vt:lpstr>
      <vt:lpstr>WARM UP #1: FL</vt:lpstr>
      <vt:lpstr>COMPLETE IN YOUR ENGLISH NOTEBOOK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WARM UP #1: FL</dc:title>
  <dc:creator>Stetka, Meghan</dc:creator>
  <cp:lastModifiedBy>Stetka, Meghan</cp:lastModifiedBy>
  <cp:revision>1</cp:revision>
  <dcterms:created xsi:type="dcterms:W3CDTF">2018-08-01T16:03:02Z</dcterms:created>
  <dcterms:modified xsi:type="dcterms:W3CDTF">2018-08-01T16:06:38Z</dcterms:modified>
</cp:coreProperties>
</file>